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17"/>
  </p:notesMasterIdLst>
  <p:handoutMasterIdLst>
    <p:handoutMasterId r:id="rId18"/>
  </p:handoutMasterIdLst>
  <p:sldIdLst>
    <p:sldId id="304" r:id="rId5"/>
    <p:sldId id="314" r:id="rId6"/>
    <p:sldId id="288" r:id="rId7"/>
    <p:sldId id="308" r:id="rId8"/>
    <p:sldId id="315" r:id="rId9"/>
    <p:sldId id="316" r:id="rId10"/>
    <p:sldId id="317" r:id="rId11"/>
    <p:sldId id="318" r:id="rId12"/>
    <p:sldId id="319" r:id="rId13"/>
    <p:sldId id="320" r:id="rId14"/>
    <p:sldId id="321" r:id="rId15"/>
    <p:sldId id="322" r:id="rId16"/>
  </p:sldIdLst>
  <p:sldSz cx="12192000" cy="6858000"/>
  <p:notesSz cx="6858000" cy="9144000"/>
  <p:defaultTextStyle>
    <a:defPPr rtl="0">
      <a:defRPr lang="en-GB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4" name="Author" initials="A" lastIdx="0" clrIdx="3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CD75AE8E-546A-11CC-9008-D2A61D49BC94}" v="30" dt="2026-03-21T11:52:30.42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3750" autoAdjust="0"/>
  </p:normalViewPr>
  <p:slideViewPr>
    <p:cSldViewPr snapToGrid="0">
      <p:cViewPr varScale="1">
        <p:scale>
          <a:sx n="104" d="100"/>
          <a:sy n="104" d="100"/>
        </p:scale>
        <p:origin x="138" y="276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6" d="100"/>
          <a:sy n="96" d="100"/>
        </p:scale>
        <p:origin x="280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handoutMaster" Target="handoutMasters/handoutMaster1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notesMaster" Target="notesMasters/notesMaster1.xml"/><Relationship Id="rId25" Type="http://schemas.microsoft.com/office/2018/10/relationships/authors" Target="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microsoft.com/office/2015/10/relationships/revisionInfo" Target="revisionInfo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commentAuthors" Target="comment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95CAFF15-3287-4EAB-8C15-34888B0742F5}" type="datetime1">
              <a:rPr lang="en-GB" smtClean="0"/>
              <a:t>21/03/2026</a:t>
            </a:fld>
            <a:endParaRPr lang="en-GB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en-GB" noProof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F46898-626E-47E5-94D5-F34964781048}" type="datetime1">
              <a:rPr lang="en-GB" smtClean="0"/>
              <a:pPr/>
              <a:t>21/03/2026</a:t>
            </a:fld>
            <a:endParaRPr lang="en-GB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en-GB" noProof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en-GB" noProof="0"/>
              <a:t>Click to edit Master text styles</a:t>
            </a:r>
          </a:p>
          <a:p>
            <a:pPr lvl="1" rtl="0"/>
            <a:r>
              <a:rPr lang="en-GB" noProof="0"/>
              <a:t>Second level</a:t>
            </a:r>
          </a:p>
          <a:p>
            <a:pPr lvl="2" rtl="0"/>
            <a:r>
              <a:rPr lang="en-GB" noProof="0"/>
              <a:t>Third level</a:t>
            </a:r>
          </a:p>
          <a:p>
            <a:pPr lvl="3" rtl="0"/>
            <a:r>
              <a:rPr lang="en-GB" noProof="0"/>
              <a:t>Fourth level</a:t>
            </a:r>
          </a:p>
          <a:p>
            <a:pPr lvl="4" rtl="0"/>
            <a:r>
              <a:rPr lang="en-GB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en-GB" noProof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284387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88029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2420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46694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5011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61229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223807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0395078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171470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12992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noProof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198344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en-GB" noProof="0"/>
              <a:t>6.53</a:t>
            </a:r>
          </a:p>
          <a:p>
            <a:pPr algn="ctr" rtl="0"/>
            <a:endParaRPr lang="en-GB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en-US" noProof="0"/>
              <a:t>Click to edit Master subtitle style</a:t>
            </a:r>
            <a:endParaRPr lang="en-GB" noProof="0"/>
          </a:p>
        </p:txBody>
      </p:sp>
      <p:grpSp>
        <p:nvGrpSpPr>
          <p:cNvPr id="10" name="Picture Placeholder 16" descr="abstract colou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en-GB" noProof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grpSp>
        <p:nvGrpSpPr>
          <p:cNvPr id="956" name="Picture Placeholder 1925" descr="abstract colou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en-GB" noProof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Year</a:t>
            </a:r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MM</a:t>
            </a:r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Item Title</a:t>
            </a:r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en-GB" noProof="0"/>
              <a:t>Month, Year</a:t>
            </a:r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en-GB" noProof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en-US" noProof="0"/>
              <a:t>Click icon to add picture</a:t>
            </a:r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en-GB" noProof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grpSp>
        <p:nvGrpSpPr>
          <p:cNvPr id="971" name="Picture Placeholder 986" descr="abstract colou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u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en-GB" noProof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grpSp>
        <p:nvGrpSpPr>
          <p:cNvPr id="10" name="Picture Placeholder 44" descr="abstract colou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en-US" noProof="0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u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u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en-GB" noProof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grpSp>
        <p:nvGrpSpPr>
          <p:cNvPr id="7" name="Picture Placeholder 795" descr="abstract colou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en-GB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en-GB" noProof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en-GB" noProof="0" smtClean="0"/>
              <a:t>‹#›</a:t>
            </a:fld>
            <a:endParaRPr lang="en-GB" noProof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en-GB" noProof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2</a:t>
            </a:r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3</a:t>
            </a:r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en-GB" noProof="0"/>
              <a:t>BULLET 4</a:t>
            </a: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en-GB" noProof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en-GB" noProof="0" smtClean="0"/>
              <a:pPr/>
              <a:t>‹#›</a:t>
            </a:fld>
            <a:endParaRPr lang="en-GB" noProof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en-GB" noProof="0"/>
              <a:t>1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2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en-GB" noProof="0"/>
              <a:t>3</a:t>
            </a:r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en-GB" noProof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en-US" noProof="0"/>
              <a:t>Click to edit Master title style</a:t>
            </a:r>
            <a:endParaRPr lang="en-GB" noProof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en-US" noProof="0"/>
              <a:t>Click to edit Master text styles</a:t>
            </a:r>
          </a:p>
          <a:p>
            <a:pPr lvl="1" rtl="0"/>
            <a:r>
              <a:rPr lang="en-US" noProof="0"/>
              <a:t>Second level</a:t>
            </a:r>
          </a:p>
          <a:p>
            <a:pPr lvl="2" rtl="0"/>
            <a:r>
              <a:rPr lang="en-US" noProof="0"/>
              <a:t>Third level</a:t>
            </a:r>
          </a:p>
          <a:p>
            <a:pPr lvl="3" rtl="0"/>
            <a:r>
              <a:rPr lang="en-US" noProof="0"/>
              <a:t>Fourth level</a:t>
            </a:r>
          </a:p>
          <a:p>
            <a:pPr lvl="4" rt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en-GB" noProof="0"/>
              <a:t>Pitch deck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en-GB" noProof="0" smtClean="0"/>
              <a:pPr/>
              <a:t>‹#›</a:t>
            </a:fld>
            <a:endParaRPr lang="en-GB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>
            <a:normAutofit fontScale="90000"/>
          </a:bodyPr>
          <a:lstStyle/>
          <a:p>
            <a:pPr rtl="0"/>
            <a:r>
              <a:rPr lang="en-GB" dirty="0"/>
              <a:t>Sensory Learning </a:t>
            </a:r>
            <a:r>
              <a:rPr lang="en-GB"/>
              <a:t>Environment</a:t>
            </a:r>
            <a:endParaRPr lang="en-GB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789D1B3-0673-2D2A-8453-41A668122505}"/>
              </a:ext>
            </a:extLst>
          </p:cNvPr>
          <p:cNvSpPr txBox="1"/>
          <p:nvPr/>
        </p:nvSpPr>
        <p:spPr>
          <a:xfrm>
            <a:off x="7846540" y="3964459"/>
            <a:ext cx="3336324" cy="64633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GB" i="1" dirty="0"/>
              <a:t>By Despina </a:t>
            </a:r>
            <a:r>
              <a:rPr lang="en-GB" i="1"/>
              <a:t>Kyriakidou</a:t>
            </a:r>
            <a:endParaRPr lang="en-GB" i="1" dirty="0"/>
          </a:p>
          <a:p>
            <a:r>
              <a:rPr lang="en-GB" i="1"/>
              <a:t>May 2025</a:t>
            </a:r>
            <a:endParaRPr lang="en-GB" i="1" dirty="0"/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/>
              <a:t>12/02/25</a:t>
            </a:r>
            <a:endParaRPr lang="en-GB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10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188B8AE-2930-C202-6BC2-E5F5E553B75B}"/>
              </a:ext>
            </a:extLst>
          </p:cNvPr>
          <p:cNvSpPr txBox="1"/>
          <p:nvPr/>
        </p:nvSpPr>
        <p:spPr>
          <a:xfrm>
            <a:off x="5039882" y="2093527"/>
            <a:ext cx="609742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8. Visual Timers</a:t>
            </a:r>
          </a:p>
          <a:p>
            <a:pPr algn="l"/>
            <a:r>
              <a:rPr lang="en-GB" b="0" i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Use timers that provide a visual countdown to help students manage their time and transitions.</a:t>
            </a:r>
            <a:endParaRPr lang="en-GB" b="0" i="0" dirty="0">
              <a:solidFill>
                <a:srgbClr val="242424"/>
              </a:solidFill>
              <a:effectLst/>
              <a:latin typeface="Segoe UI" panose="020B0502040204020203" pitchFamily="34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2F0E1E9-8F93-EDAB-2CC8-A50A3E955F5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7544" y="4067799"/>
            <a:ext cx="3097940" cy="2061538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11F7BE17-9669-276F-35DD-6FDC442A53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68923" y="3841144"/>
            <a:ext cx="2162175" cy="21145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33742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11</a:t>
            </a:fld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A7C524E-3C16-D51E-EF3C-104C2DAD327F}"/>
              </a:ext>
            </a:extLst>
          </p:cNvPr>
          <p:cNvSpPr txBox="1"/>
          <p:nvPr/>
        </p:nvSpPr>
        <p:spPr>
          <a:xfrm>
            <a:off x="5074066" y="666493"/>
            <a:ext cx="609742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9. Sensory-Friendly Lighting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Adjust the lighting to reduce overstimulation: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Use dimmable lights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Incorporate natural light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Use lamps instead of overhead lights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74D5832-A7C2-8135-C491-29A4F24BF1C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22778" y="3559700"/>
            <a:ext cx="3933152" cy="2359891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219F5BDA-AA90-D577-C498-80A94E77F4E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31083" y="4932559"/>
            <a:ext cx="2667000" cy="17145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D60AF868-D4B9-1A5A-0C6D-DB61BB4C27A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029200" y="2362200"/>
            <a:ext cx="2133600" cy="2133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058228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12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3859781-A050-B3D3-FD26-E91AC2CAEFC6}"/>
              </a:ext>
            </a:extLst>
          </p:cNvPr>
          <p:cNvSpPr txBox="1"/>
          <p:nvPr/>
        </p:nvSpPr>
        <p:spPr>
          <a:xfrm>
            <a:off x="5484263" y="1611429"/>
            <a:ext cx="609742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10. Incorporate Movement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Allow for movement breaks and activities: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Yoga or stretching sessions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Dance breaks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Obstacle courses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6B614B0-CE6A-1B32-EEC5-F6C95263F9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11184" y="4375033"/>
            <a:ext cx="2619375" cy="174307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91FAA0A0-ECE3-101F-E436-239AEECDFA2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35686" y="4637029"/>
            <a:ext cx="2857500" cy="16002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F962F7FB-1618-D641-B9A8-4392C6F006D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3811" y="2455461"/>
            <a:ext cx="2619375" cy="1743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44191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289304"/>
            <a:ext cx="4114800" cy="1325563"/>
          </a:xfrm>
        </p:spPr>
        <p:txBody>
          <a:bodyPr rtlCol="0">
            <a:normAutofit fontScale="90000"/>
          </a:bodyPr>
          <a:lstStyle/>
          <a:p>
            <a:pPr rtl="0"/>
            <a:r>
              <a:rPr lang="en-GB" dirty="0"/>
              <a:t>Define sensory learning environment 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en-GB" dirty="0"/>
              <a:t>Sensory learning aims to stimulate learners' senses in multiple ways in order to engage them and support their learning and development.</a:t>
            </a:r>
          </a:p>
        </p:txBody>
      </p:sp>
      <p:sp>
        <p:nvSpPr>
          <p:cNvPr id="10" name="Date Placeholder 9">
            <a:extLst>
              <a:ext uri="{FF2B5EF4-FFF2-40B4-BE49-F238E27FC236}">
                <a16:creationId xmlns:a16="http://schemas.microsoft.com/office/drawing/2014/main" id="{5B977C86-3B4D-43C8-8241-380CB8620E2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en-GB" dirty="0"/>
              <a:t>12/2/2025</a:t>
            </a:r>
          </a:p>
        </p:txBody>
      </p:sp>
      <p:sp>
        <p:nvSpPr>
          <p:cNvPr id="988" name="Footer Placeholder 4">
            <a:extLst>
              <a:ext uri="{FF2B5EF4-FFF2-40B4-BE49-F238E27FC236}">
                <a16:creationId xmlns:a16="http://schemas.microsoft.com/office/drawing/2014/main" id="{913B4A80-6C83-FB4C-8D49-B81A9804D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12/2/2025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3</a:t>
            </a:fld>
            <a:endParaRPr lang="en-GB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B80EE35-1DFE-0E5A-15E3-664A41FFFA08}"/>
              </a:ext>
            </a:extLst>
          </p:cNvPr>
          <p:cNvSpPr txBox="1"/>
          <p:nvPr/>
        </p:nvSpPr>
        <p:spPr>
          <a:xfrm>
            <a:off x="5484263" y="1690688"/>
            <a:ext cx="6097424" cy="34163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1. Sensory Stations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Set up different areas in the classroom dedicated to various sensory experiences: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Tactile Station</a:t>
            </a: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: Include items like sand, water beads, textured fabrics, and clay.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Visual Station</a:t>
            </a: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: Use light tables, lava lamps, and </a:t>
            </a:r>
            <a:r>
              <a:rPr lang="en-GB" b="0" i="0" dirty="0" err="1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colorful</a:t>
            </a: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, moving visuals.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Auditory Station</a:t>
            </a: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: Provide headphones with different types of music or nature sounds, and instruments like rain sticks or chimes.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Olfactory Station</a:t>
            </a: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: Incorporate scented playdough, essential oils, and herbs.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68B84546-62F1-D95C-5C8F-D8941FA8F9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61454" y="2327285"/>
            <a:ext cx="2143125" cy="2143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512490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Date Placeholder 54">
            <a:extLst>
              <a:ext uri="{FF2B5EF4-FFF2-40B4-BE49-F238E27FC236}">
                <a16:creationId xmlns:a16="http://schemas.microsoft.com/office/drawing/2014/main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12/02/2025</a:t>
            </a:r>
          </a:p>
        </p:txBody>
      </p:sp>
      <p:sp>
        <p:nvSpPr>
          <p:cNvPr id="56" name="Footer Placeholder 55">
            <a:extLst>
              <a:ext uri="{FF2B5EF4-FFF2-40B4-BE49-F238E27FC236}">
                <a16:creationId xmlns:a16="http://schemas.microsoft.com/office/drawing/2014/main" id="{93166D88-98DC-449A-8C48-DD727A0D2A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endParaRPr lang="en-GB" dirty="0"/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4</a:t>
            </a:fld>
            <a:endParaRPr lang="en-GB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B431285-7FA7-7955-12A3-3ECE519822F1}"/>
              </a:ext>
            </a:extLst>
          </p:cNvPr>
          <p:cNvSpPr txBox="1"/>
          <p:nvPr/>
        </p:nvSpPr>
        <p:spPr>
          <a:xfrm>
            <a:off x="773395" y="1201972"/>
            <a:ext cx="6110242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2. Flexible Seating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Offer a variety of seating options to help students find what works best for them: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Bean bags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Stability balls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Floor cushions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Standing desks</a:t>
            </a:r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7A0EC558-055E-498F-7C2D-B2537D13410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3395" y="3624704"/>
            <a:ext cx="2390775" cy="1914525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DD8D8A6D-97DE-C102-247F-A11DDA5560D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50935" y="3233297"/>
            <a:ext cx="2133600" cy="2133600"/>
          </a:xfrm>
          <a:prstGeom prst="rect">
            <a:avLst/>
          </a:prstGeom>
        </p:spPr>
      </p:pic>
      <p:pic>
        <p:nvPicPr>
          <p:cNvPr id="34" name="Picture 33">
            <a:extLst>
              <a:ext uri="{FF2B5EF4-FFF2-40B4-BE49-F238E27FC236}">
                <a16:creationId xmlns:a16="http://schemas.microsoft.com/office/drawing/2014/main" id="{AB674B51-2C40-6619-77D9-666BE3612E7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44207" y="418566"/>
            <a:ext cx="1685925" cy="2705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Date Placeholder 54">
            <a:extLst>
              <a:ext uri="{FF2B5EF4-FFF2-40B4-BE49-F238E27FC236}">
                <a16:creationId xmlns:a16="http://schemas.microsoft.com/office/drawing/2014/main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12/02/2025</a:t>
            </a:r>
          </a:p>
        </p:txBody>
      </p:sp>
      <p:sp>
        <p:nvSpPr>
          <p:cNvPr id="56" name="Footer Placeholder 55">
            <a:extLst>
              <a:ext uri="{FF2B5EF4-FFF2-40B4-BE49-F238E27FC236}">
                <a16:creationId xmlns:a16="http://schemas.microsoft.com/office/drawing/2014/main" id="{93166D88-98DC-449A-8C48-DD727A0D2A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endParaRPr lang="en-GB" dirty="0"/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5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72314C-985D-355A-882E-722D9CAA54E4}"/>
              </a:ext>
            </a:extLst>
          </p:cNvPr>
          <p:cNvSpPr txBox="1"/>
          <p:nvPr/>
        </p:nvSpPr>
        <p:spPr>
          <a:xfrm>
            <a:off x="983479" y="1184879"/>
            <a:ext cx="6110242" cy="203132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3. Calm Down Corner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Create a quiet space where students can go to relax and self-regulate: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Soft lighting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Comfortable seating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Fidget toys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Weighted blankets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D5F2032-128E-10F1-C7C0-677AC73C21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27934" y="2091507"/>
            <a:ext cx="4114800" cy="41255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57352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6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D9AF1B3-28EE-EB61-0A24-0A0AD7F2982B}"/>
              </a:ext>
            </a:extLst>
          </p:cNvPr>
          <p:cNvSpPr txBox="1"/>
          <p:nvPr/>
        </p:nvSpPr>
        <p:spPr>
          <a:xfrm>
            <a:off x="3968260" y="1960482"/>
            <a:ext cx="6097424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4. Interactive Walls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Use walls for sensory activities: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Chalkboard or whiteboard walls for drawing and writing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Velcro walls with different textures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Magnetic walls with letters and shapes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CBB4B24-EE8E-54D6-4DF9-E9FAA2B703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8723" y="4483338"/>
            <a:ext cx="2857500" cy="16002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8B4EDD1E-C4AA-E032-8165-8B3D497184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734202" y="3267877"/>
            <a:ext cx="2790825" cy="16383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C564DCA-EE98-CCC2-AFC0-9E2007FE337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99489" y="-107892"/>
            <a:ext cx="3132390" cy="2088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975783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Date Placeholder 70">
            <a:extLst>
              <a:ext uri="{FF2B5EF4-FFF2-40B4-BE49-F238E27FC236}">
                <a16:creationId xmlns:a16="http://schemas.microsoft.com/office/drawing/2014/main" id="{7363D8F0-2EF2-4A27-857F-6DF970D5393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/>
              <a:t>7/1/20XX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F9FDD5-17DD-4E86-859F-12FD2CEFA8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/>
          <a:p>
            <a:pPr rtl="0"/>
            <a:r>
              <a:rPr lang="en-GB"/>
              <a:t>Pitch deck title</a:t>
            </a:r>
          </a:p>
        </p:txBody>
      </p:sp>
      <p:sp>
        <p:nvSpPr>
          <p:cNvPr id="46" name="Slide Number Placeholder 45">
            <a:extLst>
              <a:ext uri="{FF2B5EF4-FFF2-40B4-BE49-F238E27FC236}">
                <a16:creationId xmlns:a16="http://schemas.microsoft.com/office/drawing/2014/main" id="{8A87D3CE-45F6-472C-A82F-FE244BA4A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7</a:t>
            </a:fld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3D31253-150D-969E-8A32-FFD398CD0B8E}"/>
              </a:ext>
            </a:extLst>
          </p:cNvPr>
          <p:cNvSpPr txBox="1"/>
          <p:nvPr/>
        </p:nvSpPr>
        <p:spPr>
          <a:xfrm>
            <a:off x="5082611" y="1421655"/>
            <a:ext cx="6097424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5. Sensory Paths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Design paths on the floor with different textures and activities: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Hopscotch with different materials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Balance beams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Footprints leading to different stations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6A7B3B6-0954-2C67-5D46-0C92F057EE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85311" y="3293220"/>
            <a:ext cx="3017520" cy="301752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D3F659C-1283-2606-BF01-373595552E5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67035" y="3429000"/>
            <a:ext cx="2628615" cy="3089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61634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Date Placeholder 54">
            <a:extLst>
              <a:ext uri="{FF2B5EF4-FFF2-40B4-BE49-F238E27FC236}">
                <a16:creationId xmlns:a16="http://schemas.microsoft.com/office/drawing/2014/main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12/02/2025</a:t>
            </a:r>
          </a:p>
        </p:txBody>
      </p:sp>
      <p:sp>
        <p:nvSpPr>
          <p:cNvPr id="56" name="Footer Placeholder 55">
            <a:extLst>
              <a:ext uri="{FF2B5EF4-FFF2-40B4-BE49-F238E27FC236}">
                <a16:creationId xmlns:a16="http://schemas.microsoft.com/office/drawing/2014/main" id="{93166D88-98DC-449A-8C48-DD727A0D2A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endParaRPr lang="en-GB" dirty="0"/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8</a:t>
            </a:fld>
            <a:endParaRPr lang="en-GB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F10CC1E-D5F2-3157-987F-8BCC9BF8FB71}"/>
              </a:ext>
            </a:extLst>
          </p:cNvPr>
          <p:cNvSpPr txBox="1"/>
          <p:nvPr/>
        </p:nvSpPr>
        <p:spPr>
          <a:xfrm>
            <a:off x="983479" y="1325145"/>
            <a:ext cx="6110242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6. Nature Elements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Bring the outdoors inside: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Plants and flowers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Natural light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Nature sounds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021BB497-C961-23ED-F2D5-2BDA260F71D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6323" y="3183990"/>
            <a:ext cx="3263827" cy="2171929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C7EBD9D-406B-FB6D-13BA-401CBAB9D7D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61903" y="355896"/>
            <a:ext cx="2181225" cy="209550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0167BC01-90AE-A841-DC22-103AC458763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414368" y="2863466"/>
            <a:ext cx="2057519" cy="3086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39398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Date Placeholder 54">
            <a:extLst>
              <a:ext uri="{FF2B5EF4-FFF2-40B4-BE49-F238E27FC236}">
                <a16:creationId xmlns:a16="http://schemas.microsoft.com/office/drawing/2014/main" id="{C1F1F924-C1EC-4BB5-8224-376BC2BB69C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en-GB" dirty="0"/>
              <a:t>12/02/2025</a:t>
            </a:r>
          </a:p>
        </p:txBody>
      </p:sp>
      <p:sp>
        <p:nvSpPr>
          <p:cNvPr id="56" name="Footer Placeholder 55">
            <a:extLst>
              <a:ext uri="{FF2B5EF4-FFF2-40B4-BE49-F238E27FC236}">
                <a16:creationId xmlns:a16="http://schemas.microsoft.com/office/drawing/2014/main" id="{93166D88-98DC-449A-8C48-DD727A0D2A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endParaRPr lang="en-GB" dirty="0"/>
          </a:p>
        </p:txBody>
      </p:sp>
      <p:sp>
        <p:nvSpPr>
          <p:cNvPr id="148" name="Slide Number Placeholder 147">
            <a:extLst>
              <a:ext uri="{FF2B5EF4-FFF2-40B4-BE49-F238E27FC236}">
                <a16:creationId xmlns:a16="http://schemas.microsoft.com/office/drawing/2014/main" id="{4448F4FF-8F5D-4535-8008-20CDEFD605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en-GB" smtClean="0"/>
              <a:pPr rtl="0"/>
              <a:t>9</a:t>
            </a:fld>
            <a:endParaRPr lang="en-GB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4078FE0-A285-825F-3146-F70E30C0B508}"/>
              </a:ext>
            </a:extLst>
          </p:cNvPr>
          <p:cNvSpPr txBox="1"/>
          <p:nvPr/>
        </p:nvSpPr>
        <p:spPr>
          <a:xfrm>
            <a:off x="983479" y="1470424"/>
            <a:ext cx="6110242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/>
            <a:r>
              <a:rPr lang="en-GB" b="1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7. Sensory Bins</a:t>
            </a:r>
          </a:p>
          <a:p>
            <a:pPr algn="l"/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Fill bins with materials that students can explore: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Rice or beans with hidden objects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Water with floating toys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GB" b="0" i="0" dirty="0">
                <a:solidFill>
                  <a:srgbClr val="242424"/>
                </a:solidFill>
                <a:effectLst/>
                <a:latin typeface="Segoe UI" panose="020B0502040204020203" pitchFamily="34" charset="0"/>
              </a:rPr>
              <a:t>Kinetic sand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1B5A47A-AC73-FA26-4BC8-6E955A51D8B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961" y="3256259"/>
            <a:ext cx="3614832" cy="2503606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3E335B0-FBEB-708A-AA60-155C5EAE15E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11662" y="2557462"/>
            <a:ext cx="3762249" cy="25036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673503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513_TF16411248_Win32" id="{69FCCB8E-EC84-40E3-B457-C15F1D309C0E}" vid="{CB40D9B3-67F3-40F5-9012-11B74984C60E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{0B855C52-235C-439D-A662-1E7927DE080B}tf16411248_win32</Template>
  <TotalTime>35</TotalTime>
  <Words>382</Words>
  <Application>Microsoft Office PowerPoint</Application>
  <PresentationFormat>Widescreen</PresentationFormat>
  <Paragraphs>94</Paragraphs>
  <Slides>12</Slides>
  <Notes>12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3" baseType="lpstr">
      <vt:lpstr>Office Theme</vt:lpstr>
      <vt:lpstr>Sensory Learning Environment</vt:lpstr>
      <vt:lpstr>Define sensory learning environment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Despina Kyriakidou</dc:creator>
  <cp:lastModifiedBy>Despina Kyriakidou</cp:lastModifiedBy>
  <cp:revision>11</cp:revision>
  <dcterms:created xsi:type="dcterms:W3CDTF">2025-02-12T15:06:53Z</dcterms:created>
  <dcterms:modified xsi:type="dcterms:W3CDTF">2026-03-21T11:52:45Z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